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06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8B95C-87D0-42CC-A2CC-44B8EA133830}" type="datetimeFigureOut">
              <a:rPr lang="en-US" smtClean="0"/>
              <a:pPr/>
              <a:t>5/8/2012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6C22F-B67E-4206-B01A-2F7764BB2D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8B95C-87D0-42CC-A2CC-44B8EA133830}" type="datetimeFigureOut">
              <a:rPr lang="en-US" smtClean="0"/>
              <a:pPr/>
              <a:t>5/8/2012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6C22F-B67E-4206-B01A-2F7764BB2D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8B95C-87D0-42CC-A2CC-44B8EA133830}" type="datetimeFigureOut">
              <a:rPr lang="en-US" smtClean="0"/>
              <a:pPr/>
              <a:t>5/8/2012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6C22F-B67E-4206-B01A-2F7764BB2D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8B95C-87D0-42CC-A2CC-44B8EA133830}" type="datetimeFigureOut">
              <a:rPr lang="en-US" smtClean="0"/>
              <a:pPr/>
              <a:t>5/8/2012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6C22F-B67E-4206-B01A-2F7764BB2D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8B95C-87D0-42CC-A2CC-44B8EA133830}" type="datetimeFigureOut">
              <a:rPr lang="en-US" smtClean="0"/>
              <a:pPr/>
              <a:t>5/8/2012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6C22F-B67E-4206-B01A-2F7764BB2D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8B95C-87D0-42CC-A2CC-44B8EA133830}" type="datetimeFigureOut">
              <a:rPr lang="en-US" smtClean="0"/>
              <a:pPr/>
              <a:t>5/8/2012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6C22F-B67E-4206-B01A-2F7764BB2D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8B95C-87D0-42CC-A2CC-44B8EA133830}" type="datetimeFigureOut">
              <a:rPr lang="en-US" smtClean="0"/>
              <a:pPr/>
              <a:t>5/8/2012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6C22F-B67E-4206-B01A-2F7764BB2D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8B95C-87D0-42CC-A2CC-44B8EA133830}" type="datetimeFigureOut">
              <a:rPr lang="en-US" smtClean="0"/>
              <a:pPr/>
              <a:t>5/8/2012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6C22F-B67E-4206-B01A-2F7764BB2D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8B95C-87D0-42CC-A2CC-44B8EA133830}" type="datetimeFigureOut">
              <a:rPr lang="en-US" smtClean="0"/>
              <a:pPr/>
              <a:t>5/8/2012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6C22F-B67E-4206-B01A-2F7764BB2D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8B95C-87D0-42CC-A2CC-44B8EA133830}" type="datetimeFigureOut">
              <a:rPr lang="en-US" smtClean="0"/>
              <a:pPr/>
              <a:t>5/8/2012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6C22F-B67E-4206-B01A-2F7764BB2D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8B95C-87D0-42CC-A2CC-44B8EA133830}" type="datetimeFigureOut">
              <a:rPr lang="en-US" smtClean="0"/>
              <a:pPr/>
              <a:t>5/8/2012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6C22F-B67E-4206-B01A-2F7764BB2D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58B95C-87D0-42CC-A2CC-44B8EA133830}" type="datetimeFigureOut">
              <a:rPr lang="en-US" smtClean="0"/>
              <a:pPr/>
              <a:t>5/8/2012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E6C22F-B67E-4206-B01A-2F7764BB2D0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Hernan Cortes meets the Aztecs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9225000" cy="6858000"/>
          </a:xfrm>
          <a:prstGeom prst="rect">
            <a:avLst/>
          </a:prstGeom>
        </p:spPr>
      </p:pic>
      <p:sp>
        <p:nvSpPr>
          <p:cNvPr id="5" name="Rectangle 4"/>
          <p:cNvSpPr/>
          <p:nvPr/>
        </p:nvSpPr>
        <p:spPr>
          <a:xfrm>
            <a:off x="1447803" y="0"/>
            <a:ext cx="59464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n-US" sz="5400" b="1" cap="none" spc="50" dirty="0" err="1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Bellringer</a:t>
            </a:r>
            <a:r>
              <a:rPr lang="en-US" sz="5400" b="1" cap="none" spc="5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 </a:t>
            </a:r>
            <a:r>
              <a:rPr lang="en-US" sz="5400" b="1" cap="none" spc="5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5/8/2012</a:t>
            </a:r>
            <a:endParaRPr lang="en-US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685800" y="914400"/>
            <a:ext cx="7772400" cy="830997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2400" dirty="0" smtClean="0"/>
              <a:t>Answer the following questions concerning Chapter 16 Sec 2 after reading The Inside Story on page 476.</a:t>
            </a:r>
            <a:endParaRPr lang="en-US" sz="2400" dirty="0"/>
          </a:p>
        </p:txBody>
      </p:sp>
      <p:sp>
        <p:nvSpPr>
          <p:cNvPr id="8" name="TextBox 7"/>
          <p:cNvSpPr txBox="1"/>
          <p:nvPr/>
        </p:nvSpPr>
        <p:spPr>
          <a:xfrm>
            <a:off x="304800" y="4611231"/>
            <a:ext cx="8610600" cy="2246769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r>
              <a:rPr lang="en-US" sz="2000" dirty="0" smtClean="0"/>
              <a:t>What  was Cortes trying to do in the interior of Mexico in 1519?</a:t>
            </a:r>
          </a:p>
          <a:p>
            <a:pPr marL="342900" indent="-342900">
              <a:buFont typeface="+mj-lt"/>
              <a:buAutoNum type="arabicPeriod"/>
            </a:pPr>
            <a:r>
              <a:rPr lang="en-US" sz="2000" dirty="0" smtClean="0"/>
              <a:t>How were the two men able to communicate during their first meeting?</a:t>
            </a:r>
          </a:p>
          <a:p>
            <a:pPr marL="342900" indent="-342900">
              <a:buFont typeface="+mj-lt"/>
              <a:buAutoNum type="arabicPeriod"/>
            </a:pPr>
            <a:r>
              <a:rPr lang="en-US" sz="2000" dirty="0" smtClean="0"/>
              <a:t>What was the outcome of this “fateful” encounter?</a:t>
            </a:r>
          </a:p>
          <a:p>
            <a:pPr marL="342900" indent="-342900">
              <a:buFont typeface="+mj-lt"/>
              <a:buAutoNum type="arabicPeriod"/>
            </a:pPr>
            <a:r>
              <a:rPr lang="en-US" sz="2000" dirty="0" smtClean="0"/>
              <a:t>Imagine that you were one of the Spaniards with Cortes or one of the Aztecs with </a:t>
            </a:r>
            <a:r>
              <a:rPr lang="en-US" sz="2000" dirty="0" err="1" smtClean="0"/>
              <a:t>Moctezuma</a:t>
            </a:r>
            <a:r>
              <a:rPr lang="en-US" sz="2000" dirty="0" smtClean="0"/>
              <a:t> II.  What would be going through your mind as you witnessed this first meeting?  Please note on your </a:t>
            </a:r>
            <a:r>
              <a:rPr lang="en-US" sz="2000" dirty="0" err="1" smtClean="0"/>
              <a:t>bellringer</a:t>
            </a:r>
            <a:r>
              <a:rPr lang="en-US" sz="2000" dirty="0" smtClean="0"/>
              <a:t> whether you’re taking the Spanish perspective or the Aztec perspective.</a:t>
            </a:r>
            <a:endParaRPr lang="en-US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195</TotalTime>
  <Words>107</Words>
  <Application>Microsoft Office PowerPoint</Application>
  <PresentationFormat>On-screen Show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admin</dc:creator>
  <cp:lastModifiedBy>admin</cp:lastModifiedBy>
  <cp:revision>9</cp:revision>
  <dcterms:created xsi:type="dcterms:W3CDTF">2010-01-06T12:52:11Z</dcterms:created>
  <dcterms:modified xsi:type="dcterms:W3CDTF">2012-05-08T12:19:52Z</dcterms:modified>
</cp:coreProperties>
</file>

<file path=docProps/thumbnail.jpeg>
</file>